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07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36" d="100"/>
          <a:sy n="136" d="100"/>
        </p:scale>
        <p:origin x="-166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DC0BE-A6C9-154D-938D-683513039E48}" type="datetimeFigureOut">
              <a:rPr lang="en-US" smtClean="0"/>
              <a:t>6/10/12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698FC-68C6-AD40-B1B1-24B53885651C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DC0BE-A6C9-154D-938D-683513039E48}" type="datetimeFigureOut">
              <a:rPr lang="en-US" smtClean="0"/>
              <a:t>6/10/12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698FC-68C6-AD40-B1B1-24B5388565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DC0BE-A6C9-154D-938D-683513039E48}" type="datetimeFigureOut">
              <a:rPr lang="en-US" smtClean="0"/>
              <a:t>6/10/12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698FC-68C6-AD40-B1B1-24B5388565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DC0BE-A6C9-154D-938D-683513039E48}" type="datetimeFigureOut">
              <a:rPr lang="en-US" smtClean="0"/>
              <a:t>6/10/12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698FC-68C6-AD40-B1B1-24B53885651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DC0BE-A6C9-154D-938D-683513039E48}" type="datetimeFigureOut">
              <a:rPr lang="en-US" smtClean="0"/>
              <a:t>6/10/12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698FC-68C6-AD40-B1B1-24B5388565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DC0BE-A6C9-154D-938D-683513039E48}" type="datetimeFigureOut">
              <a:rPr lang="en-US" smtClean="0"/>
              <a:t>6/10/12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698FC-68C6-AD40-B1B1-24B53885651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DC0BE-A6C9-154D-938D-683513039E48}" type="datetimeFigureOut">
              <a:rPr lang="en-US" smtClean="0"/>
              <a:t>6/10/12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698FC-68C6-AD40-B1B1-24B53885651C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DC0BE-A6C9-154D-938D-683513039E48}" type="datetimeFigureOut">
              <a:rPr lang="en-US" smtClean="0"/>
              <a:t>6/10/12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698FC-68C6-AD40-B1B1-24B5388565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DC0BE-A6C9-154D-938D-683513039E48}" type="datetimeFigureOut">
              <a:rPr lang="en-US" smtClean="0"/>
              <a:t>6/10/12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698FC-68C6-AD40-B1B1-24B5388565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DC0BE-A6C9-154D-938D-683513039E48}" type="datetimeFigureOut">
              <a:rPr lang="en-US" smtClean="0"/>
              <a:t>6/10/12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698FC-68C6-AD40-B1B1-24B5388565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DC0BE-A6C9-154D-938D-683513039E48}" type="datetimeFigureOut">
              <a:rPr lang="en-US" smtClean="0"/>
              <a:t>6/10/12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698FC-68C6-AD40-B1B1-24B53885651C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F3DC0BE-A6C9-154D-938D-683513039E48}" type="datetimeFigureOut">
              <a:rPr lang="en-US" smtClean="0"/>
              <a:t>6/10/12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46698FC-68C6-AD40-B1B1-24B53885651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8" r:id="rId1"/>
    <p:sldLayoutId id="2147483809" r:id="rId2"/>
    <p:sldLayoutId id="2147483810" r:id="rId3"/>
    <p:sldLayoutId id="2147483811" r:id="rId4"/>
    <p:sldLayoutId id="2147483812" r:id="rId5"/>
    <p:sldLayoutId id="2147483813" r:id="rId6"/>
    <p:sldLayoutId id="2147483814" r:id="rId7"/>
    <p:sldLayoutId id="2147483815" r:id="rId8"/>
    <p:sldLayoutId id="2147483816" r:id="rId9"/>
    <p:sldLayoutId id="2147483817" r:id="rId10"/>
    <p:sldLayoutId id="2147483818" r:id="rId11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511" y="432086"/>
            <a:ext cx="8267700" cy="55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0257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rcRect t="-20607" b="-20607"/>
          <a:stretch>
            <a:fillRect/>
          </a:stretch>
        </p:blipFill>
        <p:spPr>
          <a:xfrm>
            <a:off x="1634107" y="579438"/>
            <a:ext cx="6760537" cy="5491445"/>
          </a:xfrm>
        </p:spPr>
      </p:pic>
    </p:spTree>
    <p:extLst>
      <p:ext uri="{BB962C8B-B14F-4D97-AF65-F5344CB8AC3E}">
        <p14:creationId xmlns:p14="http://schemas.microsoft.com/office/powerpoint/2010/main" val="21264052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rcRect t="-8486" b="-8486"/>
          <a:stretch>
            <a:fillRect/>
          </a:stretch>
        </p:blipFill>
        <p:spPr>
          <a:xfrm>
            <a:off x="457200" y="0"/>
            <a:ext cx="8229600" cy="6210137"/>
          </a:xfrm>
        </p:spPr>
      </p:pic>
    </p:spTree>
    <p:extLst>
      <p:ext uri="{BB962C8B-B14F-4D97-AF65-F5344CB8AC3E}">
        <p14:creationId xmlns:p14="http://schemas.microsoft.com/office/powerpoint/2010/main" val="23993313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rcRect t="-12485" b="-12485"/>
          <a:stretch>
            <a:fillRect/>
          </a:stretch>
        </p:blipFill>
        <p:spPr>
          <a:xfrm>
            <a:off x="457200" y="569263"/>
            <a:ext cx="8229600" cy="5668963"/>
          </a:xfrm>
        </p:spPr>
      </p:pic>
    </p:spTree>
    <p:extLst>
      <p:ext uri="{BB962C8B-B14F-4D97-AF65-F5344CB8AC3E}">
        <p14:creationId xmlns:p14="http://schemas.microsoft.com/office/powerpoint/2010/main" val="34768869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rcRect t="-9535" b="-9535"/>
          <a:stretch>
            <a:fillRect/>
          </a:stretch>
        </p:blipFill>
        <p:spPr>
          <a:xfrm>
            <a:off x="457200" y="673100"/>
            <a:ext cx="8229600" cy="5453063"/>
          </a:xfrm>
        </p:spPr>
      </p:pic>
    </p:spTree>
    <p:extLst>
      <p:ext uri="{BB962C8B-B14F-4D97-AF65-F5344CB8AC3E}">
        <p14:creationId xmlns:p14="http://schemas.microsoft.com/office/powerpoint/2010/main" val="11479752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rcRect l="-4540" r="-4540"/>
          <a:stretch>
            <a:fillRect/>
          </a:stretch>
        </p:blipFill>
        <p:spPr>
          <a:xfrm>
            <a:off x="457200" y="311480"/>
            <a:ext cx="8229600" cy="5226283"/>
          </a:xfrm>
        </p:spPr>
      </p:pic>
    </p:spTree>
    <p:extLst>
      <p:ext uri="{BB962C8B-B14F-4D97-AF65-F5344CB8AC3E}">
        <p14:creationId xmlns:p14="http://schemas.microsoft.com/office/powerpoint/2010/main" val="35153755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rcRect l="-1111" r="-1111"/>
          <a:stretch>
            <a:fillRect/>
          </a:stretch>
        </p:blipFill>
        <p:spPr>
          <a:xfrm>
            <a:off x="457200" y="868363"/>
            <a:ext cx="8229600" cy="5257800"/>
          </a:xfrm>
        </p:spPr>
      </p:pic>
    </p:spTree>
    <p:extLst>
      <p:ext uri="{BB962C8B-B14F-4D97-AF65-F5344CB8AC3E}">
        <p14:creationId xmlns:p14="http://schemas.microsoft.com/office/powerpoint/2010/main" val="6076962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rcRect t="-11290" b="-11290"/>
          <a:stretch>
            <a:fillRect/>
          </a:stretch>
        </p:blipFill>
        <p:spPr>
          <a:xfrm>
            <a:off x="457200" y="447675"/>
            <a:ext cx="8229600" cy="5678488"/>
          </a:xfrm>
        </p:spPr>
      </p:pic>
    </p:spTree>
    <p:extLst>
      <p:ext uri="{BB962C8B-B14F-4D97-AF65-F5344CB8AC3E}">
        <p14:creationId xmlns:p14="http://schemas.microsoft.com/office/powerpoint/2010/main" val="40986907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rcRect t="-6984" b="-6984"/>
          <a:stretch>
            <a:fillRect/>
          </a:stretch>
        </p:blipFill>
        <p:spPr>
          <a:xfrm>
            <a:off x="457200" y="550863"/>
            <a:ext cx="8229600" cy="5575300"/>
          </a:xfrm>
        </p:spPr>
      </p:pic>
    </p:spTree>
    <p:extLst>
      <p:ext uri="{BB962C8B-B14F-4D97-AF65-F5344CB8AC3E}">
        <p14:creationId xmlns:p14="http://schemas.microsoft.com/office/powerpoint/2010/main" val="42153753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rcRect t="-8975" b="-8975"/>
          <a:stretch>
            <a:fillRect/>
          </a:stretch>
        </p:blipFill>
        <p:spPr>
          <a:xfrm>
            <a:off x="457200" y="457200"/>
            <a:ext cx="8229600" cy="5668963"/>
          </a:xfrm>
        </p:spPr>
      </p:pic>
    </p:spTree>
    <p:extLst>
      <p:ext uri="{BB962C8B-B14F-4D97-AF65-F5344CB8AC3E}">
        <p14:creationId xmlns:p14="http://schemas.microsoft.com/office/powerpoint/2010/main" val="3765166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ＭＳ ゴシック"/>
        <a:font script="Hang" typeface="HY그래픽B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ＭＳ ゴシック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Slipstream.thmx</Template>
  <TotalTime>14</TotalTime>
  <Words>0</Words>
  <Application>Microsoft Macintosh PowerPoint</Application>
  <PresentationFormat>On-screen Show (4:3)</PresentationFormat>
  <Paragraphs>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Slipstream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Tanya Moore</dc:creator>
  <cp:lastModifiedBy>Tanya Moore</cp:lastModifiedBy>
  <cp:revision>3</cp:revision>
  <dcterms:created xsi:type="dcterms:W3CDTF">2012-06-10T03:16:24Z</dcterms:created>
  <dcterms:modified xsi:type="dcterms:W3CDTF">2012-06-10T03:39:31Z</dcterms:modified>
</cp:coreProperties>
</file>